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5.01.2023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eTwinning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E-</a:t>
            </a:r>
            <a:r>
              <a:rPr lang="tr-TR" b="1" dirty="0" err="1">
                <a:solidFill>
                  <a:schemeClr val="tx1"/>
                </a:solidFill>
              </a:rPr>
              <a:t>twinning</a:t>
            </a:r>
            <a:r>
              <a:rPr lang="tr-TR" b="1" dirty="0">
                <a:solidFill>
                  <a:schemeClr val="tx1"/>
                </a:solidFill>
              </a:rPr>
              <a:t> eylemi, Avrupa Birliği, E-</a:t>
            </a:r>
            <a:r>
              <a:rPr lang="tr-TR" b="1" dirty="0" err="1">
                <a:solidFill>
                  <a:schemeClr val="tx1"/>
                </a:solidFill>
              </a:rPr>
              <a:t>twinning'e</a:t>
            </a:r>
            <a:r>
              <a:rPr lang="tr-TR" b="1" dirty="0">
                <a:solidFill>
                  <a:schemeClr val="tx1"/>
                </a:solidFill>
              </a:rPr>
              <a:t> üye okulların gerekli altyapıyı sağlayarak Bilgi ve İletişim Teknolojilerini kullanarak işbirliği yapmaya teşvik etmeyi amaçlayan bir Avrupa Komisyonu girişimidir.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6584"/>
            <a:ext cx="3408110" cy="23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WORD-ARTS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2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9794"/>
            <a:ext cx="7620000" cy="398141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2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24" y="1600200"/>
            <a:ext cx="3265752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ENVIRONMENT SEARCH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5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DETECTING PROBLEMS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SCHOOL BOARD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3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MEETINGS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AIR QUALITY CHARTS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192688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6912768" cy="5924128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5184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ART-CRAFTS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eTwinning</a:t>
            </a:r>
            <a:r>
              <a:rPr lang="tr-TR" dirty="0" smtClean="0"/>
              <a:t> Neler Sağlar?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Avrupa'daki diğer meslektaşlarınızla işbirliği yapın ve onlardan ilham alın</a:t>
            </a:r>
          </a:p>
          <a:p>
            <a:endParaRPr lang="tr-TR" b="1" dirty="0" smtClean="0"/>
          </a:p>
          <a:p>
            <a:r>
              <a:rPr lang="tr-TR" b="1" dirty="0" smtClean="0"/>
              <a:t>Akranlarla </a:t>
            </a:r>
            <a:r>
              <a:rPr lang="tr-TR" b="1" dirty="0"/>
              <a:t>paylaşın</a:t>
            </a:r>
          </a:p>
          <a:p>
            <a:endParaRPr lang="tr-TR" dirty="0" smtClean="0"/>
          </a:p>
          <a:p>
            <a:r>
              <a:rPr lang="tr-TR" b="1" dirty="0"/>
              <a:t>Birlikte beceri geliştirin</a:t>
            </a:r>
          </a:p>
          <a:p>
            <a:endParaRPr lang="tr-TR" dirty="0" smtClean="0"/>
          </a:p>
          <a:p>
            <a:r>
              <a:rPr lang="tr-TR" b="1" dirty="0"/>
              <a:t>Tanıtın ve </a:t>
            </a:r>
            <a:r>
              <a:rPr lang="tr-TR" b="1" dirty="0" smtClean="0"/>
              <a:t>kutlayın</a:t>
            </a:r>
          </a:p>
          <a:p>
            <a:endParaRPr lang="tr-TR" b="1" dirty="0"/>
          </a:p>
          <a:p>
            <a:r>
              <a:rPr lang="tr-TR" b="1" dirty="0"/>
              <a:t>Bir kahraman ol</a:t>
            </a:r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3408110" cy="23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  NELER YAPTIK?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272808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651609" cy="18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FAMILY PERMISSIONS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1600200"/>
            <a:ext cx="688086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7620000" cy="45339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SAVING THE PLANET(POSTERS)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600200"/>
            <a:ext cx="360045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0140"/>
            <a:ext cx="7920880" cy="59406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45995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8" y="332656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16262" r="-282" b="15634"/>
          <a:stretch/>
        </p:blipFill>
        <p:spPr>
          <a:xfrm>
            <a:off x="755576" y="908720"/>
            <a:ext cx="6622473" cy="53617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089"/>
            <a:ext cx="1915643" cy="13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</TotalTime>
  <Words>76</Words>
  <Application>Microsoft Office PowerPoint</Application>
  <PresentationFormat>Ekran Gösterisi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Bitişiklik</vt:lpstr>
      <vt:lpstr>eTwinning nedir?</vt:lpstr>
      <vt:lpstr>eTwinning Neler Sağlar?</vt:lpstr>
      <vt:lpstr>BİZ  NELER YAPTIK?</vt:lpstr>
      <vt:lpstr>FAMILY PERMISSIONS</vt:lpstr>
      <vt:lpstr>PowerPoint Sunusu</vt:lpstr>
      <vt:lpstr>SAVING THE PLANET(POSTERS)</vt:lpstr>
      <vt:lpstr>PowerPoint Sunusu</vt:lpstr>
      <vt:lpstr>PowerPoint Sunusu</vt:lpstr>
      <vt:lpstr>PowerPoint Sunusu</vt:lpstr>
      <vt:lpstr>WORD-ARTS</vt:lpstr>
      <vt:lpstr>PowerPoint Sunusu</vt:lpstr>
      <vt:lpstr>PowerPoint Sunusu</vt:lpstr>
      <vt:lpstr>ENVIRONMENT SEARCH</vt:lpstr>
      <vt:lpstr>DETECTING PROBLEMS</vt:lpstr>
      <vt:lpstr>SCHOOL BOARD</vt:lpstr>
      <vt:lpstr>MEETINGS</vt:lpstr>
      <vt:lpstr>AIR QUALITY CHARTS</vt:lpstr>
      <vt:lpstr>PowerPoint Sunusu</vt:lpstr>
      <vt:lpstr>ART-CRAFTS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nedir?</dc:title>
  <dc:creator>vtm</dc:creator>
  <cp:lastModifiedBy>vtm</cp:lastModifiedBy>
  <cp:revision>4</cp:revision>
  <dcterms:created xsi:type="dcterms:W3CDTF">2023-01-03T20:51:27Z</dcterms:created>
  <dcterms:modified xsi:type="dcterms:W3CDTF">2023-01-05T09:33:45Z</dcterms:modified>
</cp:coreProperties>
</file>